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BC79-B5EF-EDAD-C723-63CBEA038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31935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4803-9FFD-F399-52C1-ABF8AED81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342" y="2404035"/>
            <a:ext cx="8689976" cy="1371599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6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21499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9203-FB35-1D30-DE7D-23FA6181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801CFB-5EC1-550F-24E3-46A17FBEE82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84187" y="155388"/>
            <a:ext cx="8044331" cy="6574118"/>
          </a:xfrm>
        </p:spPr>
      </p:pic>
    </p:spTree>
    <p:extLst>
      <p:ext uri="{BB962C8B-B14F-4D97-AF65-F5344CB8AC3E}">
        <p14:creationId xmlns:p14="http://schemas.microsoft.com/office/powerpoint/2010/main" val="197084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F659-5F5F-4F68-BD58-4A701A4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C2854F-9F5E-E4DF-315F-ECCC09319F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3882" y="167340"/>
            <a:ext cx="8235577" cy="6690659"/>
          </a:xfrm>
        </p:spPr>
      </p:pic>
    </p:spTree>
    <p:extLst>
      <p:ext uri="{BB962C8B-B14F-4D97-AF65-F5344CB8AC3E}">
        <p14:creationId xmlns:p14="http://schemas.microsoft.com/office/powerpoint/2010/main" val="113075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2BB0-F7F2-C08E-99FA-5E817E37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28447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বহুপদী</a:t>
            </a:r>
            <a:r>
              <a:rPr lang="en-US" dirty="0"/>
              <a:t> </a:t>
            </a:r>
            <a:r>
              <a:rPr lang="en-US" b="1" dirty="0"/>
              <a:t>ও</a:t>
            </a:r>
            <a:r>
              <a:rPr lang="en-US" dirty="0"/>
              <a:t> </a:t>
            </a:r>
            <a:r>
              <a:rPr lang="en-US" b="1" dirty="0" err="1"/>
              <a:t>বহুপদী</a:t>
            </a:r>
            <a:r>
              <a:rPr lang="en-US" dirty="0"/>
              <a:t> </a:t>
            </a:r>
            <a:r>
              <a:rPr lang="en-US" b="1" dirty="0" err="1"/>
              <a:t>সমীকরণ</a:t>
            </a:r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5B37121-7350-A992-1E4E-43B61754BC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5693" y="956236"/>
            <a:ext cx="11164047" cy="268582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7919A9-8773-6328-06DD-16497DA9C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94" y="3755118"/>
            <a:ext cx="11164047" cy="29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1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4279-D137-4501-8091-CD91DE8A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154387E-DB90-EA04-DE6B-ACF24B2A77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6165" y="322729"/>
            <a:ext cx="11724711" cy="222705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64D791-A03D-35EC-7AF9-696E8349C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5" y="3227294"/>
            <a:ext cx="12047442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0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D6CF-56B5-CCBE-2D3C-BAF0012C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32A4FF-55AD-44AF-5ADF-23A4CA20A0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8354" y="0"/>
            <a:ext cx="11283576" cy="6858000"/>
          </a:xfrm>
        </p:spPr>
      </p:pic>
    </p:spTree>
    <p:extLst>
      <p:ext uri="{BB962C8B-B14F-4D97-AF65-F5344CB8AC3E}">
        <p14:creationId xmlns:p14="http://schemas.microsoft.com/office/powerpoint/2010/main" val="196735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614A-54A6-8B34-79D7-B137759D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8BE718-41B8-D289-4E84-5069CFC9022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82165" y="0"/>
            <a:ext cx="8916894" cy="6858000"/>
          </a:xfrm>
        </p:spPr>
      </p:pic>
    </p:spTree>
    <p:extLst>
      <p:ext uri="{BB962C8B-B14F-4D97-AF65-F5344CB8AC3E}">
        <p14:creationId xmlns:p14="http://schemas.microsoft.com/office/powerpoint/2010/main" val="329688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9C07-6F72-C6B2-EDBF-B6282688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7F913-F809-9130-D1AD-B815DAE484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2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F29FD-961D-71AA-6DB0-32F0085C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37DE3F-4B97-5890-B04E-4445D5BB8C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0918" y="0"/>
            <a:ext cx="9215717" cy="6857999"/>
          </a:xfrm>
        </p:spPr>
      </p:pic>
    </p:spTree>
    <p:extLst>
      <p:ext uri="{BB962C8B-B14F-4D97-AF65-F5344CB8AC3E}">
        <p14:creationId xmlns:p14="http://schemas.microsoft.com/office/powerpoint/2010/main" val="391558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FB74-8689-171B-F3C7-41ED9D09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82494"/>
            <a:ext cx="10364451" cy="1852706"/>
          </a:xfrm>
        </p:spPr>
        <p:txBody>
          <a:bodyPr/>
          <a:lstStyle/>
          <a:p>
            <a:r>
              <a:rPr lang="en-US" b="1" dirty="0" err="1"/>
              <a:t>দ্বিপদী</a:t>
            </a:r>
            <a:r>
              <a:rPr lang="en-US" dirty="0"/>
              <a:t> </a:t>
            </a:r>
            <a:r>
              <a:rPr lang="en-US" b="1" dirty="0" err="1"/>
              <a:t>বিস্তৃতি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123AA-4725-BF34-C7A5-3C735B10ABD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2156" y="2235200"/>
            <a:ext cx="11194554" cy="3263154"/>
          </a:xfrm>
        </p:spPr>
      </p:pic>
    </p:spTree>
    <p:extLst>
      <p:ext uri="{BB962C8B-B14F-4D97-AF65-F5344CB8AC3E}">
        <p14:creationId xmlns:p14="http://schemas.microsoft.com/office/powerpoint/2010/main" val="257135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ACC0-75BA-982F-DBB2-F4A49A16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16745C-C726-60E8-BA36-7F27EEBDBD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4207" y="107576"/>
            <a:ext cx="10634018" cy="6750424"/>
          </a:xfrm>
        </p:spPr>
      </p:pic>
    </p:spTree>
    <p:extLst>
      <p:ext uri="{BB962C8B-B14F-4D97-AF65-F5344CB8AC3E}">
        <p14:creationId xmlns:p14="http://schemas.microsoft.com/office/powerpoint/2010/main" val="416948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AE68-3BDD-45FB-547F-DE1B7100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CD1F6-B327-ABEE-A66D-BAAB3E367C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51177"/>
            <a:ext cx="11116861" cy="61229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</a:t>
            </a:r>
            <a:r>
              <a:rPr lang="en-US" sz="6000" dirty="0" err="1">
                <a:solidFill>
                  <a:schemeClr val="accent5"/>
                </a:solidFill>
              </a:rPr>
              <a:t>তামান্না</a:t>
            </a:r>
            <a:r>
              <a:rPr lang="en-US" sz="6000" dirty="0">
                <a:solidFill>
                  <a:schemeClr val="accent5"/>
                </a:solidFill>
              </a:rPr>
              <a:t> </a:t>
            </a:r>
            <a:r>
              <a:rPr lang="en-US" sz="6000" dirty="0" err="1">
                <a:solidFill>
                  <a:schemeClr val="accent5"/>
                </a:solidFill>
              </a:rPr>
              <a:t>ইয়াসমিন</a:t>
            </a:r>
            <a:endParaRPr lang="en-US" sz="6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5"/>
                </a:solidFill>
              </a:rPr>
              <a:t>             </a:t>
            </a:r>
            <a:r>
              <a:rPr lang="en-US" sz="6000" dirty="0" err="1">
                <a:solidFill>
                  <a:schemeClr val="accent3">
                    <a:lumMod val="75000"/>
                  </a:schemeClr>
                </a:solidFill>
              </a:rPr>
              <a:t>ইন্সট্রাক্টর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6000" dirty="0" err="1">
                <a:solidFill>
                  <a:schemeClr val="accent3">
                    <a:lumMod val="75000"/>
                  </a:schemeClr>
                </a:solidFill>
              </a:rPr>
              <a:t>গণিত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           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</a:rPr>
              <a:t>মোবাইল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: 01515299772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</a:rPr>
              <a:t>ইমেইল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9937A-9116-C261-2601-D79B0AFE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506" y="3710164"/>
            <a:ext cx="7763435" cy="16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28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EEDA0-CC15-7609-6C60-9F2BB200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069487-D86F-9BEF-0035-1AEEB6223E6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3741" y="1"/>
            <a:ext cx="10956121" cy="6857999"/>
          </a:xfrm>
        </p:spPr>
      </p:pic>
    </p:spTree>
    <p:extLst>
      <p:ext uri="{BB962C8B-B14F-4D97-AF65-F5344CB8AC3E}">
        <p14:creationId xmlns:p14="http://schemas.microsoft.com/office/powerpoint/2010/main" val="1237853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FC8B-90CE-231D-EEEB-B43C9937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AD2D8D-059C-67C8-711D-6689B6D66B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4448" y="0"/>
            <a:ext cx="11176000" cy="6857999"/>
          </a:xfrm>
        </p:spPr>
      </p:pic>
    </p:spTree>
    <p:extLst>
      <p:ext uri="{BB962C8B-B14F-4D97-AF65-F5344CB8AC3E}">
        <p14:creationId xmlns:p14="http://schemas.microsoft.com/office/powerpoint/2010/main" val="4247419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D3F9-3167-747C-24D1-8DAF36F8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338A1E-D6D0-2152-C742-006D6D789B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119530"/>
            <a:ext cx="10740344" cy="6738470"/>
          </a:xfrm>
        </p:spPr>
      </p:pic>
    </p:spTree>
    <p:extLst>
      <p:ext uri="{BB962C8B-B14F-4D97-AF65-F5344CB8AC3E}">
        <p14:creationId xmlns:p14="http://schemas.microsoft.com/office/powerpoint/2010/main" val="493690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143A-8544-1DAC-1C4C-BBBDB425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894411-ABB5-8EB5-0437-7A3379920D4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29131" y="41835"/>
            <a:ext cx="11152093" cy="6774329"/>
          </a:xfrm>
        </p:spPr>
      </p:pic>
    </p:spTree>
    <p:extLst>
      <p:ext uri="{BB962C8B-B14F-4D97-AF65-F5344CB8AC3E}">
        <p14:creationId xmlns:p14="http://schemas.microsoft.com/office/powerpoint/2010/main" val="828501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28B7-B233-A38F-9583-1A4F0DB9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7E5AE4-BE57-4DAA-1EFD-09441E1063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0"/>
            <a:ext cx="10501285" cy="6762375"/>
          </a:xfrm>
        </p:spPr>
      </p:pic>
    </p:spTree>
    <p:extLst>
      <p:ext uri="{BB962C8B-B14F-4D97-AF65-F5344CB8AC3E}">
        <p14:creationId xmlns:p14="http://schemas.microsoft.com/office/powerpoint/2010/main" val="402789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295-2DBB-C53E-A7F7-0E21641F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C2DD79-D2BC-9CC0-A920-FBAB23AB8F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83671"/>
            <a:ext cx="10364450" cy="6774329"/>
          </a:xfrm>
        </p:spPr>
      </p:pic>
    </p:spTree>
    <p:extLst>
      <p:ext uri="{BB962C8B-B14F-4D97-AF65-F5344CB8AC3E}">
        <p14:creationId xmlns:p14="http://schemas.microsoft.com/office/powerpoint/2010/main" val="966964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1E2B-39D7-7495-B92F-2D5BA8DC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AFCD66-8E40-AB04-97E4-41E5E9F770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119529"/>
            <a:ext cx="10364450" cy="6738471"/>
          </a:xfrm>
        </p:spPr>
      </p:pic>
    </p:spTree>
    <p:extLst>
      <p:ext uri="{BB962C8B-B14F-4D97-AF65-F5344CB8AC3E}">
        <p14:creationId xmlns:p14="http://schemas.microsoft.com/office/powerpoint/2010/main" val="1832999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CD2A-E380-9BE8-4E89-72BF5FFD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870041-A1BB-50A3-9B44-4DD5417544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131483"/>
            <a:ext cx="10364451" cy="6633882"/>
          </a:xfrm>
        </p:spPr>
      </p:pic>
    </p:spTree>
    <p:extLst>
      <p:ext uri="{BB962C8B-B14F-4D97-AF65-F5344CB8AC3E}">
        <p14:creationId xmlns:p14="http://schemas.microsoft.com/office/powerpoint/2010/main" val="2858500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9849-C28E-1C3D-48AA-4E3EEC7C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74D05B-6B53-206B-F4A2-C2FE3CBB2D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0"/>
            <a:ext cx="10364451" cy="6857999"/>
          </a:xfrm>
        </p:spPr>
      </p:pic>
    </p:spTree>
    <p:extLst>
      <p:ext uri="{BB962C8B-B14F-4D97-AF65-F5344CB8AC3E}">
        <p14:creationId xmlns:p14="http://schemas.microsoft.com/office/powerpoint/2010/main" val="81899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9A0E-EBA6-AA9B-639E-77F0C363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FF648B-2557-A1C0-8706-D64F7ED975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1318" y="618517"/>
            <a:ext cx="10489331" cy="5357954"/>
          </a:xfrm>
        </p:spPr>
      </p:pic>
    </p:spTree>
    <p:extLst>
      <p:ext uri="{BB962C8B-B14F-4D97-AF65-F5344CB8AC3E}">
        <p14:creationId xmlns:p14="http://schemas.microsoft.com/office/powerpoint/2010/main" val="363030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5313-9957-29C9-20EB-E11BF676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199849"/>
            <a:ext cx="10364451" cy="4921606"/>
          </a:xfrm>
        </p:spPr>
        <p:txBody>
          <a:bodyPr/>
          <a:lstStyle/>
          <a:p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</a:rPr>
              <a:t>শ্রেণি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</a:rPr>
              <a:t>দ্বাদশ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</a:rPr>
              <a:t>বিষয়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</a:rPr>
              <a:t>গণিত</a:t>
            </a:r>
            <a:endParaRPr lang="en-US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5C7A9-8F85-96AD-122D-5791AD8CF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15235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86693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A6E6-2015-D40E-F859-8DFE7B6A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EA7E6D-CAFD-4C93-005B-35DB0D0036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15671" y="1553882"/>
            <a:ext cx="8235575" cy="3956423"/>
          </a:xfrm>
        </p:spPr>
      </p:pic>
    </p:spTree>
    <p:extLst>
      <p:ext uri="{BB962C8B-B14F-4D97-AF65-F5344CB8AC3E}">
        <p14:creationId xmlns:p14="http://schemas.microsoft.com/office/powerpoint/2010/main" val="3183356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2212-E8C4-BDA3-129A-E4AF38D8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F55D57-575B-60D9-B706-F68015D795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3340" y="764989"/>
            <a:ext cx="9980707" cy="4697506"/>
          </a:xfrm>
        </p:spPr>
      </p:pic>
    </p:spTree>
    <p:extLst>
      <p:ext uri="{BB962C8B-B14F-4D97-AF65-F5344CB8AC3E}">
        <p14:creationId xmlns:p14="http://schemas.microsoft.com/office/powerpoint/2010/main" val="2498523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595C-600D-F551-8532-4F9433F7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C8074E-BE9E-2047-CB32-084747C97C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78965" y="618517"/>
            <a:ext cx="9693835" cy="6239483"/>
          </a:xfrm>
        </p:spPr>
      </p:pic>
    </p:spTree>
    <p:extLst>
      <p:ext uri="{BB962C8B-B14F-4D97-AF65-F5344CB8AC3E}">
        <p14:creationId xmlns:p14="http://schemas.microsoft.com/office/powerpoint/2010/main" val="858960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A498-905B-AB7B-7513-D4FD3468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F1924D-05BE-6B2F-1530-CA557150E3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0"/>
            <a:ext cx="10364451" cy="6858000"/>
          </a:xfrm>
        </p:spPr>
      </p:pic>
    </p:spTree>
    <p:extLst>
      <p:ext uri="{BB962C8B-B14F-4D97-AF65-F5344CB8AC3E}">
        <p14:creationId xmlns:p14="http://schemas.microsoft.com/office/powerpoint/2010/main" val="2489070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09AE-27A7-E5FB-F8D2-580A68D1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99AF68-F629-CCC7-7BC5-A5864A860D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-1"/>
            <a:ext cx="10364451" cy="200809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E1A5A7-8C83-A692-26D2-F1AE5B53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5" y="2373872"/>
            <a:ext cx="10364450" cy="34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12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385E-DC1E-6A54-5436-F4F91321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40D605-7BFE-BCC6-1031-CFE7180AF8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618518"/>
            <a:ext cx="10364451" cy="6239482"/>
          </a:xfrm>
        </p:spPr>
      </p:pic>
    </p:spTree>
    <p:extLst>
      <p:ext uri="{BB962C8B-B14F-4D97-AF65-F5344CB8AC3E}">
        <p14:creationId xmlns:p14="http://schemas.microsoft.com/office/powerpoint/2010/main" val="1572875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FFB8-76B2-FD36-0121-2B3F7006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916471-D562-584A-5630-3925291B1F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92739" y="618517"/>
            <a:ext cx="10364451" cy="6239483"/>
          </a:xfrm>
        </p:spPr>
      </p:pic>
    </p:spTree>
    <p:extLst>
      <p:ext uri="{BB962C8B-B14F-4D97-AF65-F5344CB8AC3E}">
        <p14:creationId xmlns:p14="http://schemas.microsoft.com/office/powerpoint/2010/main" val="4131248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5F43-A063-3EA7-04CA-B02EBEDE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457" y="176259"/>
            <a:ext cx="10364451" cy="1596177"/>
          </a:xfrm>
        </p:spPr>
        <p:txBody>
          <a:bodyPr/>
          <a:lstStyle/>
          <a:p>
            <a:r>
              <a:rPr lang="en-US" b="1" dirty="0" err="1"/>
              <a:t>বিস্তার</a:t>
            </a:r>
            <a:r>
              <a:rPr lang="en-US" dirty="0"/>
              <a:t> </a:t>
            </a:r>
            <a:r>
              <a:rPr lang="en-US" b="1" dirty="0" err="1"/>
              <a:t>পরিমাপ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211A8B-4427-008D-03D3-DFA02A1CDA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8457" y="1290918"/>
            <a:ext cx="9203764" cy="4649693"/>
          </a:xfrm>
        </p:spPr>
      </p:pic>
    </p:spTree>
    <p:extLst>
      <p:ext uri="{BB962C8B-B14F-4D97-AF65-F5344CB8AC3E}">
        <p14:creationId xmlns:p14="http://schemas.microsoft.com/office/powerpoint/2010/main" val="2402665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6B88-729A-6369-0AC4-F6C71A95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DCB162-AAA6-5A71-4D14-49E97ADBD4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2090" y="255792"/>
            <a:ext cx="10364451" cy="139430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53E8D-ACAC-B6C9-A7C4-8022288C5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9" y="1287375"/>
            <a:ext cx="11140141" cy="55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21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A6AB-C548-C86A-3184-DB7AECF8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75" y="0"/>
            <a:ext cx="10364451" cy="1066801"/>
          </a:xfrm>
        </p:spPr>
        <p:txBody>
          <a:bodyPr/>
          <a:lstStyle/>
          <a:p>
            <a:r>
              <a:rPr lang="en-US" b="1" dirty="0" err="1"/>
              <a:t>সম্ভাবনা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151561-133B-D40E-9D45-995B18434D3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25728" y="1066801"/>
            <a:ext cx="10668626" cy="19295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1A8BA6-42E4-7919-78F7-393B7B7F0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173" y="3575271"/>
            <a:ext cx="9866909" cy="19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6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A669-B561-FF20-D01B-30AD78AF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913774" y="621552"/>
            <a:ext cx="10364451" cy="1171389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অধ্যায়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19706-4C66-630D-B139-E46F66D240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4006" y="2063680"/>
            <a:ext cx="10363826" cy="52604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4800" dirty="0" err="1">
                <a:solidFill>
                  <a:schemeClr val="accent5"/>
                </a:solidFill>
              </a:rPr>
              <a:t>বীজগণিত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বাস্তব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সংখ্যা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ও অসমতা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জটিল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সংখ্যা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বহুপদী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ও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বহুপদী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সমীকরণ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দ্বিপদী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</a:rPr>
              <a:t>বিস্তৃতি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70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362C-FBA0-01F0-C33D-F363E6FA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671563-D654-4B19-8728-C144373678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968188"/>
            <a:ext cx="10364451" cy="4601884"/>
          </a:xfrm>
        </p:spPr>
      </p:pic>
    </p:spTree>
    <p:extLst>
      <p:ext uri="{BB962C8B-B14F-4D97-AF65-F5344CB8AC3E}">
        <p14:creationId xmlns:p14="http://schemas.microsoft.com/office/powerpoint/2010/main" val="1992410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1446-8597-9AE0-AA53-8FE446FD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59CDA0-D1EA-5C2A-9E51-5170AB697E8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618518"/>
            <a:ext cx="10364450" cy="5620966"/>
          </a:xfrm>
        </p:spPr>
      </p:pic>
    </p:spTree>
    <p:extLst>
      <p:ext uri="{BB962C8B-B14F-4D97-AF65-F5344CB8AC3E}">
        <p14:creationId xmlns:p14="http://schemas.microsoft.com/office/powerpoint/2010/main" val="1468199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E003-B2B6-2C89-0E5A-28F9F17A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D7D6F7-EDA8-51E5-CB5C-BEFE8028D4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618517"/>
            <a:ext cx="10364451" cy="5357953"/>
          </a:xfrm>
        </p:spPr>
      </p:pic>
    </p:spTree>
    <p:extLst>
      <p:ext uri="{BB962C8B-B14F-4D97-AF65-F5344CB8AC3E}">
        <p14:creationId xmlns:p14="http://schemas.microsoft.com/office/powerpoint/2010/main" val="1009757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C446-33DA-B7C8-FCC7-C15C982B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52" y="2630911"/>
            <a:ext cx="10364451" cy="1596177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chemeClr val="accent6">
                    <a:lumMod val="50000"/>
                  </a:schemeClr>
                </a:solidFill>
              </a:rPr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2504F-7484-F158-9273-664826C9A1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2597" y="1830064"/>
            <a:ext cx="10363826" cy="34241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9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3193-D16C-D69F-EABC-D04F0668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87" y="116494"/>
            <a:ext cx="10364451" cy="1066847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অধ্যায়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F5B0-96FD-74C4-8298-CA98FD16D5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4787" y="1183341"/>
            <a:ext cx="10787529" cy="58330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5"/>
                </a:solidFill>
              </a:rPr>
              <a:t>      </a:t>
            </a:r>
            <a:endParaRPr lang="en-US" sz="62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accent5"/>
                </a:solidFill>
              </a:rPr>
              <a:t>            </a:t>
            </a:r>
            <a:r>
              <a:rPr lang="en-US" sz="6200" dirty="0" err="1">
                <a:solidFill>
                  <a:schemeClr val="accent5"/>
                </a:solidFill>
              </a:rPr>
              <a:t>ত্রিকোণমিতি</a:t>
            </a:r>
            <a:endParaRPr lang="en-US" sz="6200" dirty="0">
              <a:solidFill>
                <a:schemeClr val="accent5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বিপরীত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ত্রিকোণমিতিক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ফাংশন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ও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ত্রিকোণমিতিক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সমীকরণ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</a:p>
          <a:p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0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9590-0651-C74D-F242-17DBCB16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04" y="-293308"/>
            <a:ext cx="10364451" cy="1249543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অধ্যায়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F8899-13EF-DA95-33B4-6579C958BF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2974" y="864010"/>
            <a:ext cx="8858381" cy="53873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000" dirty="0">
                <a:solidFill>
                  <a:schemeClr val="accent5"/>
                </a:solidFill>
              </a:rPr>
              <a:t>কণিক</a:t>
            </a:r>
          </a:p>
          <a:p>
            <a:r>
              <a:rPr lang="en-US" sz="3200" dirty="0" err="1"/>
              <a:t>পরাবৃত্ত</a:t>
            </a:r>
            <a:endParaRPr lang="en-US" sz="3200" dirty="0"/>
          </a:p>
          <a:p>
            <a:r>
              <a:rPr lang="en-US" sz="3200" dirty="0" err="1"/>
              <a:t>উপবৃত্ত</a:t>
            </a:r>
            <a:endParaRPr lang="en-US" sz="3200" dirty="0"/>
          </a:p>
          <a:p>
            <a:r>
              <a:rPr lang="en-US" sz="3200" dirty="0" err="1"/>
              <a:t>অধিবৃত্ত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600" dirty="0" err="1">
                <a:solidFill>
                  <a:schemeClr val="accent5"/>
                </a:solidFill>
              </a:rPr>
              <a:t>বিস্তার</a:t>
            </a:r>
            <a:r>
              <a:rPr lang="en-US" sz="3200" dirty="0">
                <a:solidFill>
                  <a:schemeClr val="accent5"/>
                </a:solidFill>
              </a:rPr>
              <a:t>, </a:t>
            </a:r>
            <a:r>
              <a:rPr lang="en-US" sz="3600" dirty="0" err="1">
                <a:solidFill>
                  <a:schemeClr val="accent5"/>
                </a:solidFill>
              </a:rPr>
              <a:t>পরিমাপ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600" dirty="0">
                <a:solidFill>
                  <a:schemeClr val="accent5"/>
                </a:solidFill>
              </a:rPr>
              <a:t>ও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সম্ভাবনা</a:t>
            </a:r>
            <a:endParaRPr lang="en-US" sz="36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56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53B8-225D-E846-C339-60B9537E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E1412B-708A-77E1-411D-58C6AD3FA5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21224" y="179388"/>
            <a:ext cx="8689788" cy="6777037"/>
          </a:xfrm>
        </p:spPr>
      </p:pic>
    </p:spTree>
    <p:extLst>
      <p:ext uri="{BB962C8B-B14F-4D97-AF65-F5344CB8AC3E}">
        <p14:creationId xmlns:p14="http://schemas.microsoft.com/office/powerpoint/2010/main" val="13085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0178-D686-ECF3-5D04-06EC0059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87E8DF-C4AC-E40E-C548-427298CD78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78965" y="0"/>
            <a:ext cx="9634070" cy="6858000"/>
          </a:xfrm>
        </p:spPr>
      </p:pic>
    </p:spTree>
    <p:extLst>
      <p:ext uri="{BB962C8B-B14F-4D97-AF65-F5344CB8AC3E}">
        <p14:creationId xmlns:p14="http://schemas.microsoft.com/office/powerpoint/2010/main" val="160949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D5536-767E-3D09-47DC-2D7F83C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10" y="104541"/>
            <a:ext cx="10364451" cy="779977"/>
          </a:xfrm>
        </p:spPr>
        <p:txBody>
          <a:bodyPr/>
          <a:lstStyle/>
          <a:p>
            <a:r>
              <a:rPr lang="en-US" b="1" dirty="0" err="1"/>
              <a:t>জটিল</a:t>
            </a:r>
            <a:r>
              <a:rPr lang="en-US" dirty="0"/>
              <a:t> </a:t>
            </a:r>
            <a:r>
              <a:rPr lang="en-US" b="1" dirty="0" err="1"/>
              <a:t>সংখ্যা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FEDBDF-06E3-7536-2EC1-A848273762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35529" y="788894"/>
            <a:ext cx="9335247" cy="6069106"/>
          </a:xfrm>
        </p:spPr>
      </p:pic>
    </p:spTree>
    <p:extLst>
      <p:ext uri="{BB962C8B-B14F-4D97-AF65-F5344CB8AC3E}">
        <p14:creationId xmlns:p14="http://schemas.microsoft.com/office/powerpoint/2010/main" val="54758204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Droplet</vt:lpstr>
      <vt:lpstr>PowerPoint Presentation</vt:lpstr>
      <vt:lpstr>PowerPoint Presentation</vt:lpstr>
      <vt:lpstr>শ্রেণি : দ্বাদশ  বিষয় : গণিত</vt:lpstr>
      <vt:lpstr>অধ্যায়</vt:lpstr>
      <vt:lpstr>অধ্যায়</vt:lpstr>
      <vt:lpstr>অধ্যায়</vt:lpstr>
      <vt:lpstr>PowerPoint Presentation</vt:lpstr>
      <vt:lpstr>PowerPoint Presentation</vt:lpstr>
      <vt:lpstr>জটিল সংখ্যা</vt:lpstr>
      <vt:lpstr>PowerPoint Presentation</vt:lpstr>
      <vt:lpstr>PowerPoint Presentation</vt:lpstr>
      <vt:lpstr>বহুপদী ও বহুপদী সমীকরণ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দ্বিপদী বিস্তৃতি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বিস্তার পরিমাপ</vt:lpstr>
      <vt:lpstr>PowerPoint Presentation</vt:lpstr>
      <vt:lpstr>সম্ভাবনা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mtyasmin193@gmail.com</dc:creator>
  <cp:lastModifiedBy>mtyasmin193@gmail.com</cp:lastModifiedBy>
  <cp:revision>19</cp:revision>
  <dcterms:created xsi:type="dcterms:W3CDTF">2023-11-06T10:09:03Z</dcterms:created>
  <dcterms:modified xsi:type="dcterms:W3CDTF">2023-11-08T05:29:55Z</dcterms:modified>
</cp:coreProperties>
</file>